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EA7DF81-1205-4C32-BF39-71AF80A66847}">
  <a:tblStyle styleId="{0EA7DF81-1205-4C32-BF39-71AF80A668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5ACA747-CBFB-46B4-BB3A-88FAAEA7D1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e2a37610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e2a37610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6c1fe25f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6c1fe25f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dd1e83cf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dd1e83c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high level goals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dfa55968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dfa55968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did it all! woo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efc877f7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efc877f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did it all! woo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f1da4b3b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f1da4b3b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f1da4b3b6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f1da4b3b6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1da4b3b6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1da4b3b6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f10729e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f10729e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f10729e8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f10729e8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0" Type="http://schemas.openxmlformats.org/officeDocument/2006/relationships/image" Target="../media/image3.png"/><Relationship Id="rId9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3.png"/><Relationship Id="rId13" Type="http://schemas.openxmlformats.org/officeDocument/2006/relationships/image" Target="../media/image9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0" y="1847225"/>
            <a:ext cx="5361300" cy="6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Recyclotron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25717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bin that recycles for you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78375"/>
            <a:ext cx="8839201" cy="425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819150" y="393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/>
          </a:p>
        </p:txBody>
      </p:sp>
      <p:graphicFrame>
        <p:nvGraphicFramePr>
          <p:cNvPr id="247" name="Google Shape;247;p23"/>
          <p:cNvGraphicFramePr/>
          <p:nvPr/>
        </p:nvGraphicFramePr>
        <p:xfrm>
          <a:off x="333200" y="120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{75ACA747-CBFB-46B4-BB3A-88FAAEA7D172}</a:tableStyleId>
              </a:tblPr>
              <a:tblGrid>
                <a:gridCol w="4114800"/>
                <a:gridCol w="41148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/>
                        <a:t>COMPONENT</a:t>
                      </a:r>
                      <a:endParaRPr b="1" i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/>
                        <a:t>COST</a:t>
                      </a:r>
                      <a:endParaRPr b="1" i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Touchscreen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£10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A999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3D Printed Body &amp; Lid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£65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 Electromagnets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 Ultrasonic Sensors (GrovePI Kit)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£5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 Webcams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£15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</a:t>
                      </a:r>
                      <a:r>
                        <a:rPr lang="en-GB" sz="1100"/>
                        <a:t> EV3 Motors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£130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 Steel Railings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£10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Higher End </a:t>
                      </a:r>
                      <a:r>
                        <a:rPr lang="en-GB" sz="1100"/>
                        <a:t>Raspberry</a:t>
                      </a:r>
                      <a:r>
                        <a:rPr lang="en-GB" sz="1100"/>
                        <a:t> PI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£50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/>
                        <a:t>Total Cost</a:t>
                      </a:r>
                      <a:endParaRPr b="1" i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£280</a:t>
                      </a:r>
                      <a:endParaRPr i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/>
                        <a:t>Total Spent</a:t>
                      </a:r>
                      <a:endParaRPr b="1" i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£100</a:t>
                      </a:r>
                      <a:endParaRPr i="1"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48" name="Google Shape;248;p23"/>
          <p:cNvSpPr txBox="1"/>
          <p:nvPr/>
        </p:nvSpPr>
        <p:spPr>
          <a:xfrm>
            <a:off x="5154950" y="480625"/>
            <a:ext cx="2469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indicates items that were purchased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this demo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394275" y="258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Recyclotron?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547950" y="696500"/>
            <a:ext cx="77061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Recyclotron is a smart-</a:t>
            </a:r>
            <a:r>
              <a:rPr lang="en-GB" sz="1800"/>
              <a:t>bin that detects, identifies and sorts rubbish, </a:t>
            </a:r>
            <a:r>
              <a:rPr lang="en-GB" sz="1800">
                <a:solidFill>
                  <a:srgbClr val="434343"/>
                </a:solidFill>
              </a:rPr>
              <a:t>reducing user interaction to one bin.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28776" l="13313" r="12766" t="3815"/>
          <a:stretch/>
        </p:blipFill>
        <p:spPr>
          <a:xfrm>
            <a:off x="4689300" y="2028250"/>
            <a:ext cx="4001700" cy="243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 rotWithShape="1">
          <a:blip r:embed="rId4">
            <a:alphaModFix/>
          </a:blip>
          <a:srcRect b="0" l="2406" r="45841" t="46088"/>
          <a:stretch/>
        </p:blipFill>
        <p:spPr>
          <a:xfrm>
            <a:off x="348050" y="2028249"/>
            <a:ext cx="4154573" cy="24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1934538" y="1557500"/>
            <a:ext cx="9816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DEMO 1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6199350" y="1557500"/>
            <a:ext cx="9816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DEMO 2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240625" y="636075"/>
            <a:ext cx="47004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Added a lid to act as a trigger for detecting rubbish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3D printed a model for better structural stability</a:t>
            </a:r>
            <a:endParaRPr sz="1500"/>
          </a:p>
        </p:txBody>
      </p:sp>
      <p:sp>
        <p:nvSpPr>
          <p:cNvPr id="145" name="Google Shape;145;p15"/>
          <p:cNvSpPr txBox="1"/>
          <p:nvPr>
            <p:ph type="title"/>
          </p:nvPr>
        </p:nvSpPr>
        <p:spPr>
          <a:xfrm>
            <a:off x="240625" y="131475"/>
            <a:ext cx="51330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made </a:t>
            </a:r>
            <a:r>
              <a:rPr lang="en-GB"/>
              <a:t>for Demo 2</a:t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240625" y="1710950"/>
            <a:ext cx="451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Extended the ML model to work with 3 and 4 bins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Improved the ML model with better datasets</a:t>
            </a:r>
            <a:endParaRPr sz="1500"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16929" l="6551" r="12764" t="3812"/>
          <a:stretch/>
        </p:blipFill>
        <p:spPr>
          <a:xfrm>
            <a:off x="4448675" y="2017901"/>
            <a:ext cx="4367876" cy="28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 rotWithShape="1">
          <a:blip r:embed="rId4">
            <a:alphaModFix/>
          </a:blip>
          <a:srcRect b="30996" l="31308" r="14684" t="17711"/>
          <a:stretch/>
        </p:blipFill>
        <p:spPr>
          <a:xfrm>
            <a:off x="5985000" y="374225"/>
            <a:ext cx="2365050" cy="164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5">
            <a:alphaModFix/>
          </a:blip>
          <a:srcRect b="0" l="11670" r="19841" t="35224"/>
          <a:stretch/>
        </p:blipFill>
        <p:spPr>
          <a:xfrm>
            <a:off x="565525" y="2416175"/>
            <a:ext cx="3573330" cy="225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3200600" y="3677413"/>
            <a:ext cx="8529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Trash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5"/>
          <p:cNvCxnSpPr/>
          <p:nvPr/>
        </p:nvCxnSpPr>
        <p:spPr>
          <a:xfrm rot="10800000">
            <a:off x="3161288" y="3153188"/>
            <a:ext cx="528600" cy="502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2" name="Google Shape;152;p15"/>
          <p:cNvSpPr txBox="1"/>
          <p:nvPr/>
        </p:nvSpPr>
        <p:spPr>
          <a:xfrm>
            <a:off x="973550" y="2645700"/>
            <a:ext cx="1140300" cy="62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Other Recyclable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240625" y="4047925"/>
            <a:ext cx="8529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Metal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15"/>
          <p:cNvCxnSpPr/>
          <p:nvPr/>
        </p:nvCxnSpPr>
        <p:spPr>
          <a:xfrm>
            <a:off x="1982725" y="3272750"/>
            <a:ext cx="539400" cy="352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5" name="Google Shape;155;p15"/>
          <p:cNvCxnSpPr>
            <a:stCxn id="153" idx="3"/>
          </p:cNvCxnSpPr>
          <p:nvPr/>
        </p:nvCxnSpPr>
        <p:spPr>
          <a:xfrm flipH="1" rot="10800000">
            <a:off x="1093525" y="4050475"/>
            <a:ext cx="599100" cy="182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6" name="Google Shape;156;p15"/>
          <p:cNvSpPr txBox="1"/>
          <p:nvPr/>
        </p:nvSpPr>
        <p:spPr>
          <a:xfrm>
            <a:off x="5373625" y="2386488"/>
            <a:ext cx="8529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Lid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" name="Google Shape;157;p15"/>
          <p:cNvCxnSpPr>
            <a:stCxn id="156" idx="3"/>
          </p:cNvCxnSpPr>
          <p:nvPr/>
        </p:nvCxnSpPr>
        <p:spPr>
          <a:xfrm>
            <a:off x="6226525" y="2571738"/>
            <a:ext cx="1034700" cy="369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8" name="Google Shape;158;p15"/>
          <p:cNvSpPr txBox="1"/>
          <p:nvPr/>
        </p:nvSpPr>
        <p:spPr>
          <a:xfrm>
            <a:off x="7788175" y="4149775"/>
            <a:ext cx="852900" cy="3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Sensors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15"/>
          <p:cNvCxnSpPr>
            <a:stCxn id="158" idx="0"/>
          </p:cNvCxnSpPr>
          <p:nvPr/>
        </p:nvCxnSpPr>
        <p:spPr>
          <a:xfrm flipH="1" rot="10800000">
            <a:off x="8214625" y="3376675"/>
            <a:ext cx="135300" cy="773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" name="Google Shape;160;p15"/>
          <p:cNvCxnSpPr/>
          <p:nvPr/>
        </p:nvCxnSpPr>
        <p:spPr>
          <a:xfrm>
            <a:off x="7789925" y="1364675"/>
            <a:ext cx="238800" cy="75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  <a:effectLst>
            <a:outerShdw rotWithShape="0" algn="bl" dir="10920000" dist="9525">
              <a:srgbClr val="000000"/>
            </a:outerShdw>
          </a:effectLst>
        </p:spPr>
      </p:cxnSp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240625" y="1155436"/>
            <a:ext cx="47004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Added a screen to show clear feedback</a:t>
            </a:r>
            <a:endParaRPr sz="1500"/>
          </a:p>
        </p:txBody>
      </p:sp>
      <p:sp>
        <p:nvSpPr>
          <p:cNvPr id="162" name="Google Shape;162;p15"/>
          <p:cNvSpPr txBox="1"/>
          <p:nvPr>
            <p:ph idx="1" type="body"/>
          </p:nvPr>
        </p:nvSpPr>
        <p:spPr>
          <a:xfrm>
            <a:off x="240625" y="1458661"/>
            <a:ext cx="4700400" cy="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Added ultrasonic sensors to track position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idx="1" type="body"/>
          </p:nvPr>
        </p:nvSpPr>
        <p:spPr>
          <a:xfrm>
            <a:off x="240625" y="584225"/>
            <a:ext cx="47004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Feedback was passive and non-interactive</a:t>
            </a:r>
            <a:endParaRPr sz="1500"/>
          </a:p>
        </p:txBody>
      </p:sp>
      <p:sp>
        <p:nvSpPr>
          <p:cNvPr id="168" name="Google Shape;168;p16"/>
          <p:cNvSpPr txBox="1"/>
          <p:nvPr>
            <p:ph type="title"/>
          </p:nvPr>
        </p:nvSpPr>
        <p:spPr>
          <a:xfrm>
            <a:off x="285775" y="130875"/>
            <a:ext cx="51330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with</a:t>
            </a:r>
            <a:r>
              <a:rPr lang="en-GB"/>
              <a:t> Demo 2</a:t>
            </a:r>
            <a:endParaRPr/>
          </a:p>
        </p:txBody>
      </p:sp>
      <p:sp>
        <p:nvSpPr>
          <p:cNvPr id="169" name="Google Shape;169;p16"/>
          <p:cNvSpPr txBox="1"/>
          <p:nvPr>
            <p:ph idx="1" type="body"/>
          </p:nvPr>
        </p:nvSpPr>
        <p:spPr>
          <a:xfrm>
            <a:off x="240625" y="1752425"/>
            <a:ext cx="45192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Paper and glass were poorly classified</a:t>
            </a:r>
            <a:endParaRPr sz="1500"/>
          </a:p>
        </p:txBody>
      </p:sp>
      <p:sp>
        <p:nvSpPr>
          <p:cNvPr id="170" name="Google Shape;170;p16"/>
          <p:cNvSpPr txBox="1"/>
          <p:nvPr>
            <p:ph idx="1" type="body"/>
          </p:nvPr>
        </p:nvSpPr>
        <p:spPr>
          <a:xfrm>
            <a:off x="240625" y="941650"/>
            <a:ext cx="54471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3D Printed model took too long to print &amp; test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We had to use 2 Raspberry PIs (for motors and sensors)</a:t>
            </a:r>
            <a:endParaRPr sz="1500"/>
          </a:p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240625" y="1447186"/>
            <a:ext cx="4700400" cy="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No single metric to measure success rate of system</a:t>
            </a:r>
            <a:endParaRPr sz="1500"/>
          </a:p>
        </p:txBody>
      </p:sp>
      <p:graphicFrame>
        <p:nvGraphicFramePr>
          <p:cNvPr id="172" name="Google Shape;172;p16"/>
          <p:cNvGraphicFramePr/>
          <p:nvPr/>
        </p:nvGraphicFramePr>
        <p:xfrm>
          <a:off x="330300" y="216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{0EA7DF81-1205-4C32-BF39-71AF80A66847}</a:tableStyleId>
              </a:tblPr>
              <a:tblGrid>
                <a:gridCol w="765350"/>
                <a:gridCol w="765350"/>
                <a:gridCol w="765350"/>
                <a:gridCol w="765350"/>
                <a:gridCol w="765350"/>
                <a:gridCol w="765350"/>
                <a:gridCol w="765350"/>
              </a:tblGrid>
              <a:tr h="42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Glass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Metal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Paper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Plastic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Trash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Precision</a:t>
                      </a:r>
                      <a:endParaRPr i="1" sz="1100"/>
                    </a:p>
                  </a:txBody>
                  <a:tcPr marT="91425" marB="91425" marR="91425" marL="91425"/>
                </a:tc>
              </a:tr>
              <a:tr h="29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Glass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</a:tr>
              <a:tr h="29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Metal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0.67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9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Paper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20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0.65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42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Plastic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0.86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9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Trash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0.72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2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Recall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0.8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0.48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0.76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3" name="Google Shape;1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800" y="304800"/>
            <a:ext cx="3098802" cy="18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800" y="2333825"/>
            <a:ext cx="3151449" cy="253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819150" y="622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 (on Soundsnap Dataset)</a:t>
            </a:r>
            <a:endParaRPr sz="2000"/>
          </a:p>
        </p:txBody>
      </p:sp>
      <p:graphicFrame>
        <p:nvGraphicFramePr>
          <p:cNvPr id="180" name="Google Shape;180;p17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{0EA7DF81-1205-4C32-BF39-71AF80A66847}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Metal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Glass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Plastic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Paper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Trash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Precision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Metal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0.44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Glass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0.56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Plastic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0.38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Paper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Trash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Recall</a:t>
                      </a:r>
                      <a:endParaRPr i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0.29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0.69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0.78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0.25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type="title"/>
          </p:nvPr>
        </p:nvSpPr>
        <p:spPr>
          <a:xfrm>
            <a:off x="819150" y="622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 (on Soundsnap Dataset)</a:t>
            </a:r>
            <a:endParaRPr sz="2000"/>
          </a:p>
        </p:txBody>
      </p:sp>
      <p:graphicFrame>
        <p:nvGraphicFramePr>
          <p:cNvPr id="186" name="Google Shape;186;p18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{0EA7DF81-1205-4C32-BF39-71AF80A66847}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Metal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Glass</a:t>
                      </a:r>
                      <a:endParaRPr i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Plastic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Paper</a:t>
                      </a:r>
                      <a:endParaRPr i="1"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Trash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Precision</a:t>
                      </a:r>
                      <a:endParaRPr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Metal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0.44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Glass</a:t>
                      </a:r>
                      <a:endParaRPr i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Plastic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Paper</a:t>
                      </a:r>
                      <a:endParaRPr i="1"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</a:tr>
              <a:tr h="38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Trash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Recall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819150" y="622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 (</a:t>
            </a:r>
            <a:r>
              <a:rPr lang="en-GB"/>
              <a:t>on Soundsnap Dataset</a:t>
            </a:r>
            <a:r>
              <a:rPr lang="en-GB"/>
              <a:t>)</a:t>
            </a:r>
            <a:endParaRPr sz="2000"/>
          </a:p>
        </p:txBody>
      </p:sp>
      <p:graphicFrame>
        <p:nvGraphicFramePr>
          <p:cNvPr id="192" name="Google Shape;192;p19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{0EA7DF81-1205-4C32-BF39-71AF80A66847}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Metal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Glass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Plastic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Paper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Trash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Precision</a:t>
                      </a:r>
                      <a:endParaRPr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Metal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0.44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Glass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Plastic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Paper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8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Trash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/>
                        <a:t>Recall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0" r="0" t="5276"/>
          <a:stretch/>
        </p:blipFill>
        <p:spPr>
          <a:xfrm>
            <a:off x="4048000" y="194625"/>
            <a:ext cx="2047875" cy="14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475" y="194625"/>
            <a:ext cx="27336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5">
            <a:alphaModFix/>
          </a:blip>
          <a:srcRect b="7" l="0" r="0" t="23883"/>
          <a:stretch/>
        </p:blipFill>
        <p:spPr>
          <a:xfrm>
            <a:off x="4368350" y="3121927"/>
            <a:ext cx="1293125" cy="18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0"/>
          <p:cNvGrpSpPr/>
          <p:nvPr/>
        </p:nvGrpSpPr>
        <p:grpSpPr>
          <a:xfrm>
            <a:off x="5564988" y="2600925"/>
            <a:ext cx="2533663" cy="1806450"/>
            <a:chOff x="5164063" y="2406300"/>
            <a:chExt cx="2533663" cy="1806450"/>
          </a:xfrm>
        </p:grpSpPr>
        <p:pic>
          <p:nvPicPr>
            <p:cNvPr id="201" name="Google Shape;201;p20"/>
            <p:cNvPicPr preferRelativeResize="0"/>
            <p:nvPr/>
          </p:nvPicPr>
          <p:blipFill rotWithShape="1">
            <a:blip r:embed="rId6">
              <a:alphaModFix/>
            </a:blip>
            <a:srcRect b="41023" l="0" r="0" t="0"/>
            <a:stretch/>
          </p:blipFill>
          <p:spPr>
            <a:xfrm>
              <a:off x="5164063" y="2406300"/>
              <a:ext cx="2533650" cy="148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 rotWithShape="1">
            <a:blip r:embed="rId6">
              <a:alphaModFix/>
            </a:blip>
            <a:srcRect b="0" l="0" r="0" t="87409"/>
            <a:stretch/>
          </p:blipFill>
          <p:spPr>
            <a:xfrm>
              <a:off x="5164075" y="3894950"/>
              <a:ext cx="2533650" cy="317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20"/>
          <p:cNvGrpSpPr/>
          <p:nvPr/>
        </p:nvGrpSpPr>
        <p:grpSpPr>
          <a:xfrm>
            <a:off x="625925" y="2918950"/>
            <a:ext cx="3794275" cy="2029900"/>
            <a:chOff x="225000" y="2880000"/>
            <a:chExt cx="3794275" cy="2029900"/>
          </a:xfrm>
        </p:grpSpPr>
        <p:pic>
          <p:nvPicPr>
            <p:cNvPr id="204" name="Google Shape;204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5000" y="3832725"/>
              <a:ext cx="3662625" cy="107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0"/>
            <p:cNvPicPr preferRelativeResize="0"/>
            <p:nvPr/>
          </p:nvPicPr>
          <p:blipFill rotWithShape="1">
            <a:blip r:embed="rId7">
              <a:alphaModFix/>
            </a:blip>
            <a:srcRect b="45978" l="79261" r="-2750" t="0"/>
            <a:stretch/>
          </p:blipFill>
          <p:spPr>
            <a:xfrm>
              <a:off x="3044500" y="2880000"/>
              <a:ext cx="974775" cy="1014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20"/>
          <p:cNvGrpSpPr/>
          <p:nvPr/>
        </p:nvGrpSpPr>
        <p:grpSpPr>
          <a:xfrm>
            <a:off x="625925" y="253650"/>
            <a:ext cx="5191125" cy="2868275"/>
            <a:chOff x="225000" y="59025"/>
            <a:chExt cx="5191125" cy="2868275"/>
          </a:xfrm>
        </p:grpSpPr>
        <p:pic>
          <p:nvPicPr>
            <p:cNvPr id="207" name="Google Shape;207;p20"/>
            <p:cNvPicPr preferRelativeResize="0"/>
            <p:nvPr/>
          </p:nvPicPr>
          <p:blipFill rotWithShape="1">
            <a:blip r:embed="rId8">
              <a:alphaModFix/>
            </a:blip>
            <a:srcRect b="43168" l="0" r="44964" t="0"/>
            <a:stretch/>
          </p:blipFill>
          <p:spPr>
            <a:xfrm>
              <a:off x="225000" y="59025"/>
              <a:ext cx="2856950" cy="148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0"/>
            <p:cNvPicPr preferRelativeResize="0"/>
            <p:nvPr/>
          </p:nvPicPr>
          <p:blipFill rotWithShape="1">
            <a:blip r:embed="rId8">
              <a:alphaModFix/>
            </a:blip>
            <a:srcRect b="0" l="54094" r="0" t="0"/>
            <a:stretch/>
          </p:blipFill>
          <p:spPr>
            <a:xfrm>
              <a:off x="3033250" y="307925"/>
              <a:ext cx="2382875" cy="2619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20"/>
          <p:cNvSpPr txBox="1"/>
          <p:nvPr/>
        </p:nvSpPr>
        <p:spPr>
          <a:xfrm>
            <a:off x="2466600" y="4141425"/>
            <a:ext cx="611700" cy="3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Stop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925" y="1683275"/>
            <a:ext cx="3422075" cy="8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0"/>
          <p:cNvGrpSpPr/>
          <p:nvPr/>
        </p:nvGrpSpPr>
        <p:grpSpPr>
          <a:xfrm>
            <a:off x="457075" y="2399300"/>
            <a:ext cx="3590925" cy="1253825"/>
            <a:chOff x="140575" y="2404225"/>
            <a:chExt cx="3590925" cy="1253825"/>
          </a:xfrm>
        </p:grpSpPr>
        <p:pic>
          <p:nvPicPr>
            <p:cNvPr id="212" name="Google Shape;212;p20"/>
            <p:cNvPicPr preferRelativeResize="0"/>
            <p:nvPr/>
          </p:nvPicPr>
          <p:blipFill rotWithShape="1">
            <a:blip r:embed="rId10">
              <a:alphaModFix/>
            </a:blip>
            <a:srcRect b="0" l="0" r="23873" t="41650"/>
            <a:stretch/>
          </p:blipFill>
          <p:spPr>
            <a:xfrm>
              <a:off x="140575" y="2724325"/>
              <a:ext cx="2733675" cy="93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0"/>
            <p:cNvPicPr preferRelativeResize="0"/>
            <p:nvPr/>
          </p:nvPicPr>
          <p:blipFill rotWithShape="1">
            <a:blip r:embed="rId10">
              <a:alphaModFix/>
            </a:blip>
            <a:srcRect b="60819" l="0" r="0" t="0"/>
            <a:stretch/>
          </p:blipFill>
          <p:spPr>
            <a:xfrm>
              <a:off x="140575" y="2404225"/>
              <a:ext cx="3590925" cy="626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575" y="15550"/>
            <a:ext cx="27336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288" y="1117450"/>
            <a:ext cx="28575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5">
            <a:alphaModFix/>
          </a:blip>
          <a:srcRect b="0" l="0" r="0" t="11940"/>
          <a:stretch/>
        </p:blipFill>
        <p:spPr>
          <a:xfrm>
            <a:off x="3799100" y="120300"/>
            <a:ext cx="2047875" cy="13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6">
            <a:alphaModFix/>
          </a:blip>
          <a:srcRect b="64440" l="42259" r="11900" t="0"/>
          <a:stretch/>
        </p:blipFill>
        <p:spPr>
          <a:xfrm>
            <a:off x="6680325" y="2493975"/>
            <a:ext cx="1161450" cy="89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21"/>
          <p:cNvGrpSpPr/>
          <p:nvPr/>
        </p:nvGrpSpPr>
        <p:grpSpPr>
          <a:xfrm>
            <a:off x="377025" y="2891000"/>
            <a:ext cx="3794275" cy="1588400"/>
            <a:chOff x="225000" y="3321500"/>
            <a:chExt cx="3794275" cy="1588400"/>
          </a:xfrm>
        </p:grpSpPr>
        <p:pic>
          <p:nvPicPr>
            <p:cNvPr id="223" name="Google Shape;223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5000" y="3832725"/>
              <a:ext cx="3662625" cy="107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1"/>
            <p:cNvPicPr preferRelativeResize="0"/>
            <p:nvPr/>
          </p:nvPicPr>
          <p:blipFill rotWithShape="1">
            <a:blip r:embed="rId7">
              <a:alphaModFix/>
            </a:blip>
            <a:srcRect b="45978" l="79261" r="-2750" t="0"/>
            <a:stretch/>
          </p:blipFill>
          <p:spPr>
            <a:xfrm>
              <a:off x="3044500" y="3321500"/>
              <a:ext cx="974775" cy="1014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1"/>
          <p:cNvGrpSpPr/>
          <p:nvPr/>
        </p:nvGrpSpPr>
        <p:grpSpPr>
          <a:xfrm>
            <a:off x="377025" y="74575"/>
            <a:ext cx="5191125" cy="2868275"/>
            <a:chOff x="225000" y="59025"/>
            <a:chExt cx="5191125" cy="2868275"/>
          </a:xfrm>
        </p:grpSpPr>
        <p:pic>
          <p:nvPicPr>
            <p:cNvPr id="226" name="Google Shape;226;p21"/>
            <p:cNvPicPr preferRelativeResize="0"/>
            <p:nvPr/>
          </p:nvPicPr>
          <p:blipFill rotWithShape="1">
            <a:blip r:embed="rId8">
              <a:alphaModFix/>
            </a:blip>
            <a:srcRect b="43168" l="0" r="44964" t="0"/>
            <a:stretch/>
          </p:blipFill>
          <p:spPr>
            <a:xfrm>
              <a:off x="225000" y="59025"/>
              <a:ext cx="2856950" cy="148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1"/>
            <p:cNvPicPr preferRelativeResize="0"/>
            <p:nvPr/>
          </p:nvPicPr>
          <p:blipFill rotWithShape="1">
            <a:blip r:embed="rId8">
              <a:alphaModFix/>
            </a:blip>
            <a:srcRect b="0" l="54094" r="0" t="0"/>
            <a:stretch/>
          </p:blipFill>
          <p:spPr>
            <a:xfrm>
              <a:off x="3033250" y="307925"/>
              <a:ext cx="2382875" cy="2619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" name="Google Shape;22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025" y="1504200"/>
            <a:ext cx="3422075" cy="8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208175" y="2220225"/>
            <a:ext cx="3590925" cy="1253825"/>
            <a:chOff x="140575" y="2404225"/>
            <a:chExt cx="3590925" cy="1253825"/>
          </a:xfrm>
        </p:grpSpPr>
        <p:pic>
          <p:nvPicPr>
            <p:cNvPr id="230" name="Google Shape;230;p21"/>
            <p:cNvPicPr preferRelativeResize="0"/>
            <p:nvPr/>
          </p:nvPicPr>
          <p:blipFill rotWithShape="1">
            <a:blip r:embed="rId10">
              <a:alphaModFix/>
            </a:blip>
            <a:srcRect b="0" l="0" r="23873" t="41650"/>
            <a:stretch/>
          </p:blipFill>
          <p:spPr>
            <a:xfrm>
              <a:off x="140575" y="2724325"/>
              <a:ext cx="2733675" cy="93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1"/>
            <p:cNvPicPr preferRelativeResize="0"/>
            <p:nvPr/>
          </p:nvPicPr>
          <p:blipFill rotWithShape="1">
            <a:blip r:embed="rId10">
              <a:alphaModFix/>
            </a:blip>
            <a:srcRect b="60819" l="0" r="0" t="0"/>
            <a:stretch/>
          </p:blipFill>
          <p:spPr>
            <a:xfrm>
              <a:off x="140575" y="2404225"/>
              <a:ext cx="3590925" cy="626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1"/>
          <p:cNvGrpSpPr/>
          <p:nvPr/>
        </p:nvGrpSpPr>
        <p:grpSpPr>
          <a:xfrm>
            <a:off x="4745825" y="2800125"/>
            <a:ext cx="4067175" cy="2265600"/>
            <a:chOff x="5098400" y="2877900"/>
            <a:chExt cx="4067175" cy="2265600"/>
          </a:xfrm>
        </p:grpSpPr>
        <p:pic>
          <p:nvPicPr>
            <p:cNvPr id="233" name="Google Shape;233;p21"/>
            <p:cNvPicPr preferRelativeResize="0"/>
            <p:nvPr/>
          </p:nvPicPr>
          <p:blipFill rotWithShape="1">
            <a:blip r:embed="rId11">
              <a:alphaModFix/>
            </a:blip>
            <a:srcRect b="0" l="0" r="0" t="32459"/>
            <a:stretch/>
          </p:blipFill>
          <p:spPr>
            <a:xfrm>
              <a:off x="5098400" y="2930550"/>
              <a:ext cx="4067175" cy="221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1"/>
            <p:cNvPicPr preferRelativeResize="0"/>
            <p:nvPr/>
          </p:nvPicPr>
          <p:blipFill rotWithShape="1">
            <a:blip r:embed="rId11">
              <a:alphaModFix/>
            </a:blip>
            <a:srcRect b="75634" l="76316" r="0" t="0"/>
            <a:stretch/>
          </p:blipFill>
          <p:spPr>
            <a:xfrm>
              <a:off x="8111375" y="2877900"/>
              <a:ext cx="1054200" cy="79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21"/>
          <p:cNvPicPr preferRelativeResize="0"/>
          <p:nvPr/>
        </p:nvPicPr>
        <p:blipFill rotWithShape="1">
          <a:blip r:embed="rId12">
            <a:alphaModFix/>
          </a:blip>
          <a:srcRect b="7" l="0" r="0" t="23883"/>
          <a:stretch/>
        </p:blipFill>
        <p:spPr>
          <a:xfrm>
            <a:off x="4119450" y="2942852"/>
            <a:ext cx="1293125" cy="18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9100" y="4004000"/>
            <a:ext cx="323850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